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4384" y="0"/>
            <a:ext cx="11146659" cy="11114285"/>
            <a:chOff x="10044384" y="0"/>
            <a:chExt cx="11146659" cy="11114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4613" y="0"/>
            <a:ext cx="7381101" cy="10285714"/>
            <a:chOff x="10904613" y="0"/>
            <a:chExt cx="7381101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04613" y="0"/>
              <a:ext cx="7381101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8586" y="3014693"/>
            <a:ext cx="7128214" cy="14739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6648" y="8980296"/>
            <a:ext cx="1006299" cy="545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8665693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6138" y="1843329"/>
            <a:ext cx="7599705" cy="63262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905917"/>
            <a:ext cx="9537038" cy="7162457"/>
            <a:chOff x="656609" y="1905917"/>
            <a:chExt cx="9537038" cy="71624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609" y="1905917"/>
              <a:ext cx="9537038" cy="71624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032" y="904091"/>
            <a:ext cx="5796431" cy="821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9129636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3715" y="1441232"/>
            <a:ext cx="6005091" cy="7819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1049" y="526744"/>
            <a:ext cx="5796431" cy="990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895984"/>
            <a:ext cx="9537038" cy="7173460"/>
            <a:chOff x="656609" y="1895984"/>
            <a:chExt cx="9537038" cy="7173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609" y="1895984"/>
              <a:ext cx="9537038" cy="71734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9129636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1049" y="526744"/>
            <a:ext cx="5796431" cy="990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909283"/>
            <a:ext cx="9537038" cy="7146862"/>
            <a:chOff x="656609" y="1909283"/>
            <a:chExt cx="9537038" cy="71468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609" y="1909283"/>
              <a:ext cx="9537038" cy="71468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4954" y="1852144"/>
            <a:ext cx="7522918" cy="641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10747703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25536"/>
            <a:ext cx="9537038" cy="7126188"/>
            <a:chOff x="656609" y="1925536"/>
            <a:chExt cx="9537038" cy="71261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25536"/>
              <a:ext cx="9537038" cy="712618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78001" y="1421563"/>
            <a:ext cx="7601404" cy="396951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1049" y="557220"/>
            <a:ext cx="5597869" cy="8216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6573" y="5420059"/>
            <a:ext cx="7925260" cy="4796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0987" y="4394956"/>
            <a:ext cx="7885614" cy="1772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9082" y="83097"/>
            <a:ext cx="2117166" cy="153404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77506" y="730342"/>
            <a:ext cx="8107136" cy="8594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9307350" cy="148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2266" y="1393767"/>
            <a:ext cx="6077156" cy="40164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1010" y="537039"/>
            <a:ext cx="5744079" cy="9698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6573" y="5420059"/>
            <a:ext cx="7460422" cy="3649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8406151" cy="148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6609" y="1909283"/>
            <a:ext cx="9537038" cy="7164640"/>
            <a:chOff x="656609" y="1909283"/>
            <a:chExt cx="9537038" cy="71646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609" y="1909283"/>
              <a:ext cx="9537038" cy="716464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2287" y="1393763"/>
            <a:ext cx="6077156" cy="260302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049" y="537039"/>
            <a:ext cx="5346393" cy="96987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6573" y="5420059"/>
            <a:ext cx="7912926" cy="3191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8426341" cy="148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3715" y="1283868"/>
            <a:ext cx="5657243" cy="87715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1049" y="557220"/>
            <a:ext cx="5346393" cy="831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909283"/>
            <a:ext cx="9537038" cy="7146862"/>
            <a:chOff x="656609" y="1909283"/>
            <a:chExt cx="9537038" cy="7146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609" y="1909283"/>
              <a:ext cx="9537038" cy="71468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8426341" cy="148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01049" y="557220"/>
            <a:ext cx="5346393" cy="8319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9471" y="1412748"/>
            <a:ext cx="7748048" cy="86119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909283"/>
            <a:ext cx="9537038" cy="7155726"/>
            <a:chOff x="656609" y="1909283"/>
            <a:chExt cx="9537038" cy="71557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609" y="1909283"/>
              <a:ext cx="9537038" cy="71557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9152493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5620" y="1437420"/>
            <a:ext cx="7742966" cy="50489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002" y="595315"/>
            <a:ext cx="7380726" cy="8693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4096" y="6458430"/>
            <a:ext cx="7387138" cy="38260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909283"/>
            <a:ext cx="9537038" cy="7170527"/>
            <a:chOff x="656609" y="1909283"/>
            <a:chExt cx="9537038" cy="71705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609" y="1909283"/>
              <a:ext cx="9537038" cy="71705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3477" y="9345411"/>
            <a:ext cx="6104726" cy="831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9124303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898913"/>
            <a:ext cx="9537038" cy="7179435"/>
            <a:chOff x="656609" y="1898913"/>
            <a:chExt cx="9537038" cy="7179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898913"/>
              <a:ext cx="9537038" cy="7179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85620" y="1437420"/>
            <a:ext cx="7740824" cy="50489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002" y="595315"/>
            <a:ext cx="7389298" cy="8216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4096" y="6458430"/>
            <a:ext cx="7384757" cy="38260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3477" y="9345411"/>
            <a:ext cx="5427460" cy="831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764" y="305999"/>
            <a:ext cx="8665693" cy="1491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6609" y="1909283"/>
            <a:ext cx="9537038" cy="7158695"/>
            <a:chOff x="656609" y="1909283"/>
            <a:chExt cx="9537038" cy="71586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609" y="1909283"/>
              <a:ext cx="9537038" cy="71586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3715" y="1850268"/>
            <a:ext cx="5741281" cy="65811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01032" y="904091"/>
            <a:ext cx="5796431" cy="821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6609" y="1895984"/>
            <a:ext cx="9537038" cy="7173460"/>
            <a:chOff x="656609" y="1895984"/>
            <a:chExt cx="9537038" cy="7173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609" y="1895984"/>
              <a:ext cx="9537038" cy="71734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</cp:revision>
  <dcterms:created xsi:type="dcterms:W3CDTF">2022-08-11T23:14:29Z</dcterms:created>
  <dcterms:modified xsi:type="dcterms:W3CDTF">2022-08-11T14:16:29Z</dcterms:modified>
</cp:coreProperties>
</file>